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uman-digestive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uman-digestive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uman-digestive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uman-digestive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uman-digestive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uman-digestive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uman-digestive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uman-digestive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uman-digestive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uman-digestive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uman-digestive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uman-digestive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uman-digestive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uman-digestive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uman-digestive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Human-digestive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Human-digestive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Human-digestive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Human-digestive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Human-digestive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Human-digestive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Human-digestive-syste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uman-digestive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Human-digestive-syste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Human-digestive-syste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Human-digestive-syste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Human-digestive-system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Human-digestive-system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uman-digestive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uman-digestive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uman-digestive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uman-digestive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uman-digestive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uman-digestive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uman-digestive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2025-02-24T15:57:36Z</dcterms:modified>
  <cp:category/>
</cp:coreProperties>
</file>